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F4C2F-0B95-46D9-A694-83E322222D89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8503-30D8-4715-A730-4DE55350E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4682F-9D92-417D-AD7B-57F67661B33C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EFB8D-9E1A-4587-8BAC-A0627DA71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CBC05-DD29-4DCE-8BB4-DA27914C5B36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A182-DABB-464B-A8A5-359CA3E54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87097-EC89-4519-8F2B-EB89A62C302E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97282-FBC4-4064-BBCD-A2ECB9955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5573-598B-4741-B114-5D2727C04374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CF21-AFA4-432F-B163-3A72CBE58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3E15-1322-4BC3-9CD8-7B5D90A3DA61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8D5E-0437-4AEB-87C4-5C1CE4B50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03C3-DCB1-45B1-94E4-2DEBD065C855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A226-02BD-425F-BCFB-8AA2B1571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987F2-1B7C-4ADD-BC40-6A246B72F6A5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E075F-DEF4-4A20-8911-ED843F0D9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0BF1-4B54-40CF-A9E5-4DEB167ADC85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A278-7AB9-4B74-99F8-49520BC3C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35924-0D0E-4A83-844D-33FDB1897749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6556-7C83-42AF-BEB5-5DB84AC60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B9C8-123B-401D-90D4-F0798CC22A43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8C115-36DC-48F2-AB32-2162C8E08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5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D1DB52-BD03-465D-82CF-ED46F14F1A94}" type="datetimeFigureOut">
              <a:rPr lang="en-US"/>
              <a:pPr>
                <a:defRPr/>
              </a:pPr>
              <a:t>8/13/2011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568DAF-A325-4865-9E9C-DAF531BCB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smtClean="0"/>
              <a:t>Latin Root Words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898989"/>
                </a:solidFill>
              </a:rPr>
              <a:t>Created by Grace Seymour,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throw Or lie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</a:t>
            </a:r>
            <a:r>
              <a:rPr lang="en-US" u="sng" smtClean="0"/>
              <a:t>ject</a:t>
            </a:r>
          </a:p>
          <a:p>
            <a:r>
              <a:rPr lang="en-US" smtClean="0"/>
              <a:t>Re</a:t>
            </a:r>
            <a:r>
              <a:rPr lang="en-US" u="sng" smtClean="0"/>
              <a:t>ject</a:t>
            </a:r>
            <a:r>
              <a:rPr lang="en-US" smtClean="0"/>
              <a:t> </a:t>
            </a:r>
          </a:p>
          <a:p>
            <a:r>
              <a:rPr lang="en-US" smtClean="0"/>
              <a:t>E</a:t>
            </a:r>
            <a:r>
              <a:rPr lang="en-US" u="sng" smtClean="0"/>
              <a:t>ject</a:t>
            </a:r>
          </a:p>
          <a:p>
            <a:endParaRPr lang="en-US" smtClean="0"/>
          </a:p>
        </p:txBody>
      </p:sp>
      <p:pic>
        <p:nvPicPr>
          <p:cNvPr id="22531" name="Picture 3" descr="throw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05000"/>
            <a:ext cx="2514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Foot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Ped</a:t>
            </a:r>
            <a:r>
              <a:rPr lang="en-US" smtClean="0"/>
              <a:t>dle</a:t>
            </a:r>
          </a:p>
          <a:p>
            <a:r>
              <a:rPr lang="en-US" u="sng" smtClean="0"/>
              <a:t>Ped</a:t>
            </a:r>
            <a:r>
              <a:rPr lang="en-US" smtClean="0"/>
              <a:t>ometer</a:t>
            </a:r>
          </a:p>
          <a:p>
            <a:r>
              <a:rPr lang="en-US" u="sng" smtClean="0"/>
              <a:t>Ped</a:t>
            </a:r>
            <a:r>
              <a:rPr lang="en-US" smtClean="0"/>
              <a:t>icure</a:t>
            </a:r>
          </a:p>
        </p:txBody>
      </p:sp>
      <p:pic>
        <p:nvPicPr>
          <p:cNvPr id="23555" name="Picture 3" descr="Foo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95400"/>
            <a:ext cx="3352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Run Or Go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Cur</a:t>
            </a:r>
            <a:r>
              <a:rPr lang="en-US" smtClean="0"/>
              <a:t>rent</a:t>
            </a:r>
          </a:p>
          <a:p>
            <a:r>
              <a:rPr lang="en-US" u="sng" smtClean="0"/>
              <a:t>Cur</a:t>
            </a:r>
            <a:r>
              <a:rPr lang="en-US" smtClean="0"/>
              <a:t>ricular</a:t>
            </a:r>
          </a:p>
          <a:p>
            <a:r>
              <a:rPr lang="en-US" u="sng" smtClean="0"/>
              <a:t>Cur</a:t>
            </a:r>
            <a:r>
              <a:rPr lang="en-US" smtClean="0"/>
              <a:t>sive</a:t>
            </a:r>
          </a:p>
          <a:p>
            <a:r>
              <a:rPr lang="en-US" u="sng" smtClean="0"/>
              <a:t>Cur</a:t>
            </a:r>
            <a:r>
              <a:rPr lang="en-US" smtClean="0"/>
              <a:t>sor</a:t>
            </a:r>
          </a:p>
        </p:txBody>
      </p:sp>
      <p:pic>
        <p:nvPicPr>
          <p:cNvPr id="24579" name="Picture 3" descr="ru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905000"/>
            <a:ext cx="42672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send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</a:t>
            </a:r>
            <a:r>
              <a:rPr lang="en-US" u="sng" smtClean="0"/>
              <a:t>miss</a:t>
            </a:r>
          </a:p>
          <a:p>
            <a:r>
              <a:rPr lang="en-US" smtClean="0"/>
              <a:t>Ad</a:t>
            </a:r>
            <a:r>
              <a:rPr lang="en-US" u="sng" smtClean="0"/>
              <a:t>miss</a:t>
            </a:r>
            <a:r>
              <a:rPr lang="en-US" smtClean="0"/>
              <a:t>ion</a:t>
            </a:r>
          </a:p>
          <a:p>
            <a:r>
              <a:rPr lang="en-US" smtClean="0"/>
              <a:t>Diss</a:t>
            </a:r>
            <a:r>
              <a:rPr lang="en-US" u="sng" smtClean="0"/>
              <a:t>miss</a:t>
            </a:r>
            <a:r>
              <a:rPr lang="en-US" smtClean="0"/>
              <a:t>al</a:t>
            </a:r>
          </a:p>
          <a:p>
            <a:endParaRPr lang="en-US" smtClean="0"/>
          </a:p>
        </p:txBody>
      </p:sp>
      <p:pic>
        <p:nvPicPr>
          <p:cNvPr id="14339" name="Picture 3" descr="email-spoofi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05000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Lead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Con</a:t>
            </a:r>
            <a:r>
              <a:rPr lang="en-US" u="sng" smtClean="0"/>
              <a:t>duc</a:t>
            </a:r>
            <a:r>
              <a:rPr lang="en-US" smtClean="0"/>
              <a:t>t</a:t>
            </a:r>
          </a:p>
          <a:p>
            <a:pPr>
              <a:buFont typeface="Arial" charset="0"/>
              <a:buNone/>
            </a:pPr>
            <a:r>
              <a:rPr lang="en-US" smtClean="0"/>
              <a:t>E</a:t>
            </a:r>
            <a:r>
              <a:rPr lang="en-US" u="sng" smtClean="0"/>
              <a:t>duc</a:t>
            </a:r>
            <a:r>
              <a:rPr lang="en-US" smtClean="0"/>
              <a:t>ate</a:t>
            </a:r>
          </a:p>
          <a:p>
            <a:pPr>
              <a:buFont typeface="Arial" charset="0"/>
              <a:buNone/>
            </a:pPr>
            <a:r>
              <a:rPr lang="en-US" smtClean="0"/>
              <a:t>Pro</a:t>
            </a:r>
            <a:r>
              <a:rPr lang="en-US" u="sng" smtClean="0"/>
              <a:t>duc</a:t>
            </a:r>
            <a:r>
              <a:rPr lang="en-US" smtClean="0"/>
              <a:t>e</a:t>
            </a:r>
          </a:p>
          <a:p>
            <a:pPr>
              <a:buFont typeface="Arial" charset="0"/>
              <a:buNone/>
            </a:pPr>
            <a:r>
              <a:rPr lang="en-US" smtClean="0"/>
              <a:t>Intro</a:t>
            </a:r>
            <a:r>
              <a:rPr lang="en-US" u="sng" smtClean="0"/>
              <a:t>duc</a:t>
            </a:r>
            <a:r>
              <a:rPr lang="en-US" smtClean="0"/>
              <a:t>tion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u="sng" smtClean="0"/>
          </a:p>
        </p:txBody>
      </p:sp>
      <p:pic>
        <p:nvPicPr>
          <p:cNvPr id="15363" name="Picture 3" descr="le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828800"/>
            <a:ext cx="327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Believe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Cred</a:t>
            </a:r>
            <a:r>
              <a:rPr lang="en-US" smtClean="0"/>
              <a:t>it</a:t>
            </a:r>
          </a:p>
          <a:p>
            <a:r>
              <a:rPr lang="en-US" smtClean="0"/>
              <a:t>In</a:t>
            </a:r>
            <a:r>
              <a:rPr lang="en-US" u="sng" smtClean="0"/>
              <a:t>cred</a:t>
            </a:r>
            <a:r>
              <a:rPr lang="en-US" smtClean="0"/>
              <a:t>ible</a:t>
            </a:r>
          </a:p>
          <a:p>
            <a:r>
              <a:rPr lang="en-US" smtClean="0"/>
              <a:t>Ac</a:t>
            </a:r>
            <a:r>
              <a:rPr lang="en-US" u="sng" smtClean="0"/>
              <a:t>cred</a:t>
            </a:r>
            <a:r>
              <a:rPr lang="en-US" smtClean="0"/>
              <a:t>it</a:t>
            </a:r>
          </a:p>
        </p:txBody>
      </p:sp>
      <p:pic>
        <p:nvPicPr>
          <p:cNvPr id="16387" name="Picture 3" descr="believ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05000"/>
            <a:ext cx="406717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Turn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</a:t>
            </a:r>
            <a:r>
              <a:rPr lang="en-US" u="sng" smtClean="0"/>
              <a:t>vert</a:t>
            </a:r>
            <a:r>
              <a:rPr lang="en-US" smtClean="0"/>
              <a:t>ise</a:t>
            </a:r>
          </a:p>
          <a:p>
            <a:r>
              <a:rPr lang="en-US" smtClean="0"/>
              <a:t>In</a:t>
            </a:r>
            <a:r>
              <a:rPr lang="en-US" u="sng" smtClean="0"/>
              <a:t>vert</a:t>
            </a:r>
          </a:p>
          <a:p>
            <a:r>
              <a:rPr lang="en-US" smtClean="0"/>
              <a:t>Con</a:t>
            </a:r>
            <a:r>
              <a:rPr lang="en-US" u="sng" smtClean="0"/>
              <a:t>vert</a:t>
            </a:r>
          </a:p>
          <a:p>
            <a:r>
              <a:rPr lang="en-US" u="sng" smtClean="0"/>
              <a:t>Vert</a:t>
            </a:r>
            <a:r>
              <a:rPr lang="en-US" smtClean="0"/>
              <a:t>ical</a:t>
            </a:r>
          </a:p>
        </p:txBody>
      </p:sp>
      <p:pic>
        <p:nvPicPr>
          <p:cNvPr id="17411" name="Picture 3" descr="tur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219200"/>
            <a:ext cx="44767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Drive Or Push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</a:t>
            </a:r>
            <a:r>
              <a:rPr lang="en-US" u="sng" smtClean="0"/>
              <a:t>pel</a:t>
            </a:r>
          </a:p>
          <a:p>
            <a:r>
              <a:rPr lang="en-US" smtClean="0"/>
              <a:t>Pro</a:t>
            </a:r>
            <a:r>
              <a:rPr lang="en-US" u="sng" smtClean="0"/>
              <a:t>pel</a:t>
            </a:r>
            <a:r>
              <a:rPr lang="en-US" smtClean="0"/>
              <a:t>ler</a:t>
            </a:r>
          </a:p>
          <a:p>
            <a:r>
              <a:rPr lang="en-US" smtClean="0"/>
              <a:t>Re</a:t>
            </a:r>
            <a:r>
              <a:rPr lang="en-US" u="sng" smtClean="0"/>
              <a:t>pel</a:t>
            </a:r>
            <a:r>
              <a:rPr lang="en-US" smtClean="0"/>
              <a:t>lent</a:t>
            </a:r>
          </a:p>
          <a:p>
            <a:endParaRPr lang="en-US" smtClean="0"/>
          </a:p>
        </p:txBody>
      </p:sp>
      <p:pic>
        <p:nvPicPr>
          <p:cNvPr id="18435" name="Picture 3" descr="push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371600"/>
            <a:ext cx="54102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Make Or Do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Fac</a:t>
            </a:r>
            <a:r>
              <a:rPr lang="en-US" smtClean="0"/>
              <a:t>tory</a:t>
            </a:r>
          </a:p>
          <a:p>
            <a:r>
              <a:rPr lang="en-US" u="sng" smtClean="0"/>
              <a:t>Fac</a:t>
            </a:r>
            <a:r>
              <a:rPr lang="en-US" smtClean="0"/>
              <a:t>t</a:t>
            </a:r>
          </a:p>
          <a:p>
            <a:r>
              <a:rPr lang="en-US" u="sng" smtClean="0"/>
              <a:t>Fac</a:t>
            </a:r>
            <a:r>
              <a:rPr lang="en-US" smtClean="0"/>
              <a:t>ility</a:t>
            </a:r>
          </a:p>
          <a:p>
            <a:endParaRPr lang="en-US" smtClean="0"/>
          </a:p>
        </p:txBody>
      </p:sp>
      <p:pic>
        <p:nvPicPr>
          <p:cNvPr id="19459" name="Picture 3" descr="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05000"/>
            <a:ext cx="34956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Hang Or Weigh</a:t>
            </a:r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</a:t>
            </a:r>
            <a:r>
              <a:rPr lang="en-US" u="sng" smtClean="0"/>
              <a:t>pens</a:t>
            </a:r>
            <a:r>
              <a:rPr lang="en-US" smtClean="0"/>
              <a:t>e</a:t>
            </a:r>
          </a:p>
          <a:p>
            <a:r>
              <a:rPr lang="en-US" smtClean="0"/>
              <a:t>Ex</a:t>
            </a:r>
            <a:r>
              <a:rPr lang="en-US" u="sng" smtClean="0"/>
              <a:t>pens</a:t>
            </a:r>
            <a:r>
              <a:rPr lang="en-US" smtClean="0"/>
              <a:t>e</a:t>
            </a:r>
          </a:p>
          <a:p>
            <a:r>
              <a:rPr lang="en-US" smtClean="0"/>
              <a:t>Ex</a:t>
            </a:r>
            <a:r>
              <a:rPr lang="en-US" u="sng" smtClean="0"/>
              <a:t>pens</a:t>
            </a:r>
            <a:r>
              <a:rPr lang="en-US" smtClean="0"/>
              <a:t>ive</a:t>
            </a:r>
          </a:p>
          <a:p>
            <a:r>
              <a:rPr lang="en-US" smtClean="0"/>
              <a:t>Sus</a:t>
            </a:r>
            <a:r>
              <a:rPr lang="en-US" u="sng" smtClean="0"/>
              <a:t>pens</a:t>
            </a:r>
            <a:r>
              <a:rPr lang="en-US" smtClean="0"/>
              <a:t>e</a:t>
            </a:r>
          </a:p>
        </p:txBody>
      </p:sp>
      <p:pic>
        <p:nvPicPr>
          <p:cNvPr id="20483" name="Picture 5" descr="weig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828800"/>
            <a:ext cx="3657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 Stretch Or Strain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</a:t>
            </a:r>
            <a:r>
              <a:rPr lang="en-US" u="sng" smtClean="0"/>
              <a:t>ten</a:t>
            </a:r>
            <a:r>
              <a:rPr lang="en-US" smtClean="0"/>
              <a:t>d</a:t>
            </a:r>
          </a:p>
          <a:p>
            <a:r>
              <a:rPr lang="en-US" smtClean="0"/>
              <a:t>Ten</a:t>
            </a:r>
            <a:r>
              <a:rPr lang="en-US" u="sng" smtClean="0"/>
              <a:t>den</a:t>
            </a:r>
            <a:r>
              <a:rPr lang="en-US" smtClean="0"/>
              <a:t>cy</a:t>
            </a:r>
          </a:p>
          <a:p>
            <a:r>
              <a:rPr lang="en-US" smtClean="0"/>
              <a:t>Pre</a:t>
            </a:r>
            <a:r>
              <a:rPr lang="en-US" u="sng" smtClean="0"/>
              <a:t>ten</a:t>
            </a:r>
            <a:r>
              <a:rPr lang="en-US" smtClean="0"/>
              <a:t>d</a:t>
            </a:r>
          </a:p>
        </p:txBody>
      </p:sp>
      <p:pic>
        <p:nvPicPr>
          <p:cNvPr id="21507" name="Picture 3" descr="stretch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2667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79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Latin Root Words II</vt:lpstr>
      <vt:lpstr>To send</vt:lpstr>
      <vt:lpstr>To Lead</vt:lpstr>
      <vt:lpstr>To Believe</vt:lpstr>
      <vt:lpstr>To Turn</vt:lpstr>
      <vt:lpstr>To Drive Or Push</vt:lpstr>
      <vt:lpstr>To Make Or Do</vt:lpstr>
      <vt:lpstr>To Hang Or Weigh</vt:lpstr>
      <vt:lpstr>To Stretch Or Strain</vt:lpstr>
      <vt:lpstr>To throw Or lie</vt:lpstr>
      <vt:lpstr>Foot</vt:lpstr>
      <vt:lpstr>To Run Or Go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 II</dc:title>
  <dc:creator>Grace Seymour</dc:creator>
  <cp:lastModifiedBy>Dave</cp:lastModifiedBy>
  <cp:revision>9</cp:revision>
  <dcterms:created xsi:type="dcterms:W3CDTF">2011-07-18T14:25:49Z</dcterms:created>
  <dcterms:modified xsi:type="dcterms:W3CDTF">2011-08-13T18:14:27Z</dcterms:modified>
</cp:coreProperties>
</file>