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304C-2D40-49D6-851A-85EE66A29B4E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1D3D-3633-4CD7-B7E6-F1AC6F40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25D9-94F3-4E8D-893A-F336F5BABE48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B3AA-F4BC-4119-A7A6-7F1F97A33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3F51-5819-477A-B79F-609981035CC7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09EB-2C5F-459C-97EE-D260DAB4F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9F2D-C5D2-4668-A224-BA2C2D7DEC78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F401-E9CC-461E-9F26-5875EAF83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0C37-1E09-4376-8CCA-BAC36C6C346F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855F-07A1-4ECB-BE2F-AB1C1B4CD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AC08-578C-4486-9AE7-D457EEC00EF8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BCC7-01A2-4DED-93EB-A7D6D7A42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3F91-C5EB-4143-9215-90E9FD2B1A79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7A1D-AC43-4709-B090-0C4E8CC06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70C2-39B9-49A2-89B6-6F7DAB473972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C8D8-3175-4F64-B1EE-289B2D0CC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5C2F-814C-4E35-92DB-44E13AB08CC1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9DD0-6C3B-435D-8236-3239BE491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ABBC-08EB-4E49-A783-EE92F6AD084D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392F-7FB4-44A9-BF5B-E759BB17E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0074-8DF6-49E9-8A58-F2A4F6A348D5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D341-447D-42D1-BA22-C6B7FEE9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FDBA3-FB44-491C-AFFD-DB44F3F0CE53}" type="datetimeFigureOut">
              <a:rPr lang="en-US"/>
              <a:pPr>
                <a:defRPr/>
              </a:pPr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1F164F-6715-48E9-B189-FBE4F9130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Latin Roots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898989"/>
                </a:solidFill>
              </a:rPr>
              <a:t>Created by Grace Seymour,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Fold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Accom</a:t>
            </a:r>
            <a:r>
              <a:rPr lang="en-US" u="sng" smtClean="0"/>
              <a:t>plic</a:t>
            </a:r>
            <a:r>
              <a:rPr lang="en-US" smtClean="0"/>
              <a:t>e</a:t>
            </a:r>
          </a:p>
          <a:p>
            <a:r>
              <a:rPr lang="en-US" smtClean="0"/>
              <a:t>Com</a:t>
            </a:r>
            <a:r>
              <a:rPr lang="en-US" u="sng" smtClean="0"/>
              <a:t>plic</a:t>
            </a:r>
            <a:r>
              <a:rPr lang="en-US" smtClean="0"/>
              <a:t>ation</a:t>
            </a:r>
          </a:p>
          <a:p>
            <a:r>
              <a:rPr lang="en-US" smtClean="0"/>
              <a:t>Du</a:t>
            </a:r>
            <a:r>
              <a:rPr lang="en-US" u="sng" smtClean="0"/>
              <a:t>plic</a:t>
            </a:r>
            <a:r>
              <a:rPr lang="en-US" smtClean="0"/>
              <a:t>ate</a:t>
            </a:r>
          </a:p>
        </p:txBody>
      </p:sp>
      <p:pic>
        <p:nvPicPr>
          <p:cNvPr id="22531" name="Picture 3" descr="fo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05000"/>
            <a:ext cx="36449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hear or listen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Aud</a:t>
            </a:r>
            <a:r>
              <a:rPr lang="en-US" smtClean="0"/>
              <a:t>io</a:t>
            </a:r>
          </a:p>
          <a:p>
            <a:r>
              <a:rPr lang="en-US" u="sng" smtClean="0"/>
              <a:t>Aud</a:t>
            </a:r>
            <a:r>
              <a:rPr lang="en-US" smtClean="0"/>
              <a:t>ition</a:t>
            </a:r>
          </a:p>
          <a:p>
            <a:r>
              <a:rPr lang="en-US" u="sng" smtClean="0"/>
              <a:t>aud</a:t>
            </a:r>
            <a:r>
              <a:rPr lang="en-US" smtClean="0"/>
              <a:t>itorium</a:t>
            </a:r>
          </a:p>
        </p:txBody>
      </p:sp>
      <p:pic>
        <p:nvPicPr>
          <p:cNvPr id="14339" name="Picture 3" descr="hea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002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see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Vis</a:t>
            </a:r>
            <a:r>
              <a:rPr lang="en-US" smtClean="0"/>
              <a:t>ual</a:t>
            </a:r>
          </a:p>
          <a:p>
            <a:r>
              <a:rPr lang="en-US" u="sng" smtClean="0"/>
              <a:t>Vis</a:t>
            </a:r>
            <a:r>
              <a:rPr lang="en-US" smtClean="0"/>
              <a:t>or</a:t>
            </a:r>
          </a:p>
          <a:p>
            <a:r>
              <a:rPr lang="en-US" u="sng" smtClean="0"/>
              <a:t>vis</a:t>
            </a:r>
            <a:r>
              <a:rPr lang="en-US" smtClean="0"/>
              <a:t>it</a:t>
            </a:r>
          </a:p>
        </p:txBody>
      </p:sp>
      <p:pic>
        <p:nvPicPr>
          <p:cNvPr id="15363" name="Picture 3" descr="s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338" y="1905000"/>
            <a:ext cx="67516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Leg</a:t>
            </a:r>
            <a:r>
              <a:rPr lang="en-US" smtClean="0"/>
              <a:t>islative</a:t>
            </a:r>
          </a:p>
          <a:p>
            <a:r>
              <a:rPr lang="en-US" u="sng" smtClean="0"/>
              <a:t>Leg</a:t>
            </a:r>
            <a:r>
              <a:rPr lang="en-US" smtClean="0"/>
              <a:t>islation</a:t>
            </a:r>
          </a:p>
          <a:p>
            <a:r>
              <a:rPr lang="en-US" u="sng" smtClean="0"/>
              <a:t>Leg</a:t>
            </a:r>
            <a:r>
              <a:rPr lang="en-US" smtClean="0"/>
              <a:t>islate</a:t>
            </a:r>
          </a:p>
        </p:txBody>
      </p:sp>
      <p:pic>
        <p:nvPicPr>
          <p:cNvPr id="16387" name="Picture 3" descr="law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live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Sur</a:t>
            </a:r>
            <a:r>
              <a:rPr lang="en-US" u="sng" smtClean="0"/>
              <a:t>viv</a:t>
            </a:r>
            <a:r>
              <a:rPr lang="en-US" smtClean="0"/>
              <a:t>al</a:t>
            </a:r>
          </a:p>
          <a:p>
            <a:r>
              <a:rPr lang="en-US" smtClean="0"/>
              <a:t>Re</a:t>
            </a:r>
            <a:r>
              <a:rPr lang="en-US" u="sng" smtClean="0"/>
              <a:t>viv</a:t>
            </a:r>
            <a:r>
              <a:rPr lang="en-US" smtClean="0"/>
              <a:t>e</a:t>
            </a:r>
          </a:p>
          <a:p>
            <a:r>
              <a:rPr lang="en-US" u="sng" smtClean="0"/>
              <a:t>Vit</a:t>
            </a:r>
            <a:r>
              <a:rPr lang="en-US" smtClean="0"/>
              <a:t>amin</a:t>
            </a:r>
          </a:p>
        </p:txBody>
      </p:sp>
      <p:pic>
        <p:nvPicPr>
          <p:cNvPr id="17411" name="Picture 3" descr="li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take, catch, hold, receive.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</a:t>
            </a:r>
            <a:r>
              <a:rPr lang="en-US" u="sng" smtClean="0"/>
              <a:t>cap</a:t>
            </a:r>
          </a:p>
          <a:p>
            <a:r>
              <a:rPr lang="en-US" smtClean="0"/>
              <a:t>Re</a:t>
            </a:r>
            <a:r>
              <a:rPr lang="en-US" u="sng" smtClean="0"/>
              <a:t>ceip</a:t>
            </a:r>
            <a:r>
              <a:rPr lang="en-US" smtClean="0"/>
              <a:t>t</a:t>
            </a:r>
          </a:p>
          <a:p>
            <a:r>
              <a:rPr lang="en-US" smtClean="0"/>
              <a:t>re</a:t>
            </a:r>
            <a:r>
              <a:rPr lang="en-US" u="sng" smtClean="0"/>
              <a:t>ceive</a:t>
            </a:r>
          </a:p>
        </p:txBody>
      </p:sp>
      <p:pic>
        <p:nvPicPr>
          <p:cNvPr id="18435" name="Picture 3" descr="cat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hold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</a:t>
            </a:r>
            <a:r>
              <a:rPr lang="en-US" u="sng" smtClean="0"/>
              <a:t>tain</a:t>
            </a:r>
          </a:p>
          <a:p>
            <a:r>
              <a:rPr lang="en-US" smtClean="0"/>
              <a:t>Con</a:t>
            </a:r>
            <a:r>
              <a:rPr lang="en-US" u="sng" smtClean="0"/>
              <a:t>tain</a:t>
            </a:r>
            <a:r>
              <a:rPr lang="en-US" smtClean="0"/>
              <a:t>er</a:t>
            </a:r>
          </a:p>
          <a:p>
            <a:r>
              <a:rPr lang="en-US" smtClean="0"/>
              <a:t>Con</a:t>
            </a:r>
            <a:r>
              <a:rPr lang="en-US" u="sng" smtClean="0"/>
              <a:t>ten</a:t>
            </a:r>
            <a:r>
              <a:rPr lang="en-US" smtClean="0"/>
              <a:t>ts</a:t>
            </a:r>
          </a:p>
          <a:p>
            <a:endParaRPr lang="en-US" smtClean="0"/>
          </a:p>
        </p:txBody>
      </p:sp>
      <p:pic>
        <p:nvPicPr>
          <p:cNvPr id="19459" name="Picture 3" descr="ho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05000"/>
            <a:ext cx="222726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Stand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</a:t>
            </a:r>
            <a:r>
              <a:rPr lang="en-US" u="sng" smtClean="0"/>
              <a:t>sist</a:t>
            </a:r>
            <a:r>
              <a:rPr lang="en-US" smtClean="0"/>
              <a:t>ant</a:t>
            </a:r>
          </a:p>
          <a:p>
            <a:r>
              <a:rPr lang="en-US" u="sng" smtClean="0"/>
              <a:t>Stat</a:t>
            </a:r>
            <a:r>
              <a:rPr lang="en-US" smtClean="0"/>
              <a:t>us</a:t>
            </a:r>
          </a:p>
          <a:p>
            <a:r>
              <a:rPr lang="en-US" smtClean="0"/>
              <a:t>Con</a:t>
            </a:r>
            <a:r>
              <a:rPr lang="en-US" u="sng" smtClean="0"/>
              <a:t>sta</a:t>
            </a:r>
            <a:r>
              <a:rPr lang="en-US" smtClean="0"/>
              <a:t>nt</a:t>
            </a:r>
          </a:p>
        </p:txBody>
      </p:sp>
      <p:pic>
        <p:nvPicPr>
          <p:cNvPr id="20483" name="Picture 3" descr="sta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47545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Put, Place, or Set.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</a:t>
            </a:r>
            <a:r>
              <a:rPr lang="en-US" u="sng" smtClean="0"/>
              <a:t>pose</a:t>
            </a:r>
          </a:p>
          <a:p>
            <a:r>
              <a:rPr lang="en-US" u="sng" smtClean="0"/>
              <a:t>Pose</a:t>
            </a:r>
          </a:p>
          <a:p>
            <a:r>
              <a:rPr lang="en-US" smtClean="0"/>
              <a:t>Op</a:t>
            </a:r>
            <a:r>
              <a:rPr lang="en-US" u="sng" smtClean="0"/>
              <a:t>pos</a:t>
            </a:r>
            <a:r>
              <a:rPr lang="en-US" smtClean="0"/>
              <a:t>ite</a:t>
            </a:r>
          </a:p>
        </p:txBody>
      </p:sp>
      <p:pic>
        <p:nvPicPr>
          <p:cNvPr id="21507" name="Picture 3" descr="pu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60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Latin Roots III</vt:lpstr>
      <vt:lpstr>To hear or listen</vt:lpstr>
      <vt:lpstr>To see</vt:lpstr>
      <vt:lpstr>Law</vt:lpstr>
      <vt:lpstr>To live</vt:lpstr>
      <vt:lpstr>To take, catch, hold, receive. </vt:lpstr>
      <vt:lpstr>To hold</vt:lpstr>
      <vt:lpstr>To Stand</vt:lpstr>
      <vt:lpstr>To Put, Place, or Set.</vt:lpstr>
      <vt:lpstr>To Fold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Roots III</dc:title>
  <dc:creator>Grace Seymour</dc:creator>
  <cp:lastModifiedBy>Dave</cp:lastModifiedBy>
  <cp:revision>5</cp:revision>
  <dcterms:created xsi:type="dcterms:W3CDTF">2011-07-24T23:52:54Z</dcterms:created>
  <dcterms:modified xsi:type="dcterms:W3CDTF">2011-08-13T18:17:23Z</dcterms:modified>
</cp:coreProperties>
</file>