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1" r:id="rId3"/>
    <p:sldId id="256" r:id="rId4"/>
    <p:sldId id="290" r:id="rId5"/>
    <p:sldId id="258" r:id="rId6"/>
    <p:sldId id="289" r:id="rId7"/>
    <p:sldId id="259" r:id="rId8"/>
    <p:sldId id="288" r:id="rId9"/>
    <p:sldId id="260" r:id="rId10"/>
    <p:sldId id="286" r:id="rId11"/>
    <p:sldId id="261" r:id="rId12"/>
    <p:sldId id="284" r:id="rId13"/>
    <p:sldId id="262" r:id="rId14"/>
    <p:sldId id="283" r:id="rId15"/>
    <p:sldId id="263" r:id="rId16"/>
    <p:sldId id="282" r:id="rId17"/>
    <p:sldId id="264" r:id="rId18"/>
    <p:sldId id="281" r:id="rId19"/>
    <p:sldId id="265" r:id="rId20"/>
    <p:sldId id="279" r:id="rId21"/>
    <p:sldId id="266" r:id="rId22"/>
    <p:sldId id="277" r:id="rId23"/>
    <p:sldId id="267" r:id="rId24"/>
    <p:sldId id="276" r:id="rId25"/>
    <p:sldId id="268" r:id="rId26"/>
    <p:sldId id="269" r:id="rId27"/>
    <p:sldId id="275" r:id="rId28"/>
    <p:sldId id="270" r:id="rId29"/>
    <p:sldId id="274" r:id="rId30"/>
    <p:sldId id="271" r:id="rId31"/>
    <p:sldId id="273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E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9B05-507F-433C-8022-3039F2702AA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4BFA-5719-4182-845E-41796518C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9B05-507F-433C-8022-3039F2702AA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4BFA-5719-4182-845E-41796518C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9B05-507F-433C-8022-3039F2702AA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4BFA-5719-4182-845E-41796518C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9B05-507F-433C-8022-3039F2702AA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4BFA-5719-4182-845E-41796518C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9B05-507F-433C-8022-3039F2702AA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4BFA-5719-4182-845E-41796518C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9B05-507F-433C-8022-3039F2702AA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4BFA-5719-4182-845E-41796518C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9B05-507F-433C-8022-3039F2702AA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4BFA-5719-4182-845E-41796518C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9B05-507F-433C-8022-3039F2702AA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4BFA-5719-4182-845E-41796518C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9B05-507F-433C-8022-3039F2702AA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4BFA-5719-4182-845E-41796518C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9B05-507F-433C-8022-3039F2702AA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4BFA-5719-4182-845E-41796518C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9B05-507F-433C-8022-3039F2702AA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4BFA-5719-4182-845E-41796518C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79B05-507F-433C-8022-3039F2702AAC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94BFA-5719-4182-845E-41796518C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Microsoft PowerPoint 2007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Quick Reference Guide for Teachers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0" y="228600"/>
            <a:ext cx="990600" cy="914400"/>
          </a:xfrm>
          <a:prstGeom prst="star5">
            <a:avLst>
              <a:gd name="adj" fmla="val 21798"/>
              <a:gd name="hf" fmla="val 105146"/>
              <a:gd name="vf" fmla="val 11055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62000" y="1143000"/>
            <a:ext cx="990600" cy="9144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590800" y="381000"/>
            <a:ext cx="990600" cy="9144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572000" y="1066800"/>
            <a:ext cx="990600" cy="9144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239000" y="838200"/>
            <a:ext cx="990600" cy="9144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153400" y="0"/>
            <a:ext cx="990600" cy="9144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 a Picture to your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ert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62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286000"/>
            <a:ext cx="28956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Click Insert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Click Picture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Select which file your picture is in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0" y="914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143000" y="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Insert a Text Box on your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sert a text 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760" y="457200"/>
            <a:ext cx="8242479" cy="5151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1981200"/>
            <a:ext cx="17526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Click Insert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Click Textbox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Drag mouse to place on slide</a:t>
            </a:r>
            <a:endParaRPr lang="en-US" sz="3600" dirty="0"/>
          </a:p>
        </p:txBody>
      </p:sp>
      <p:sp>
        <p:nvSpPr>
          <p:cNvPr id="5" name="Right Arrow 4"/>
          <p:cNvSpPr/>
          <p:nvPr/>
        </p:nvSpPr>
        <p:spPr>
          <a:xfrm>
            <a:off x="990600" y="8382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800600" y="5334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Insert a Shape to Your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ert sha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224" y="0"/>
            <a:ext cx="88155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1295400"/>
            <a:ext cx="21336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Click Insert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Click shapes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Choose the shape you want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457200" y="3048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981200" y="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 A New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ert new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915400" cy="5873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2133600"/>
            <a:ext cx="15240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Click Home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Click New Slide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0" y="6096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371600" y="457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 Color to a Shape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 fill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806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200400"/>
            <a:ext cx="19050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Click Home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Click Shape Fills</a:t>
            </a:r>
            <a:endParaRPr lang="en-US" sz="3600" dirty="0"/>
          </a:p>
        </p:txBody>
      </p:sp>
      <p:sp>
        <p:nvSpPr>
          <p:cNvPr id="4" name="Down Arrow 3"/>
          <p:cNvSpPr/>
          <p:nvPr/>
        </p:nvSpPr>
        <p:spPr>
          <a:xfrm>
            <a:off x="7772400" y="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 fill Color to Box on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 A Solid Color for your 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background gradi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5676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2200" y="1676400"/>
            <a:ext cx="19050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Click Design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Click Background Styles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Click Format Background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685800" y="533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467600" y="8382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 a Texture for Your Slide 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background tex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1"/>
            <a:ext cx="9144000" cy="6060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524000"/>
            <a:ext cx="16002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Click Design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Click Background styles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Click Format Background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Choose Texture fill</a:t>
            </a:r>
            <a:endParaRPr lang="en-US" sz="2000" dirty="0"/>
          </a:p>
        </p:txBody>
      </p:sp>
      <p:sp>
        <p:nvSpPr>
          <p:cNvPr id="4" name="Down Arrow 3"/>
          <p:cNvSpPr/>
          <p:nvPr/>
        </p:nvSpPr>
        <p:spPr>
          <a:xfrm>
            <a:off x="8077200" y="3048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048000" y="2209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3400" y="4572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 A Slide Transition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ition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4767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3200400"/>
            <a:ext cx="21336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Click Animations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Click drop down arrow next to transitions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990600" y="9906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715000" y="1143000"/>
            <a:ext cx="228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ition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5568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6600" y="2209800"/>
            <a:ext cx="16002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Click Animations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Click transition drop down arrow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Choose the transition you want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838200" y="5334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View Your Slideshow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ew slidesh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2819400"/>
            <a:ext cx="2057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Click View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Click Slideshow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 WORD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fill color for text boxes on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8676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181600" y="3505200"/>
            <a:ext cx="3200400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/>
              <a:t>Click Format,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Shape Fill and choose color for box</a:t>
            </a:r>
          </a:p>
        </p:txBody>
      </p:sp>
      <p:sp>
        <p:nvSpPr>
          <p:cNvPr id="52" name="Right Arrow 51"/>
          <p:cNvSpPr/>
          <p:nvPr/>
        </p:nvSpPr>
        <p:spPr>
          <a:xfrm rot="10800000">
            <a:off x="4876800" y="4572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2514600" y="914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750" r="27500" b="37000"/>
          <a:stretch>
            <a:fillRect/>
          </a:stretch>
        </p:blipFill>
        <p:spPr bwMode="auto">
          <a:xfrm>
            <a:off x="228600" y="9906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33600" y="2438400"/>
            <a:ext cx="1600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Click Insert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Click Word Art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Choose the type you want to use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0" y="1219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876800" y="7620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Adding Animation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To Your Slides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stom anima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3999" cy="5416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2209800"/>
            <a:ext cx="22860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Click Animations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Click Custom Animation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Click Add Effect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Choose From the drop down Menu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Select type of Font(Text ) you want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lect type of f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915400" cy="5492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1905000"/>
            <a:ext cx="28956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Click Home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Click drop down box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Choose which type of font you want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 rot="5400000">
            <a:off x="2278381" y="144782"/>
            <a:ext cx="74675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0" y="304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 Color to your Font(Text)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t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3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2057400"/>
            <a:ext cx="25146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Click Home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Click “A” with the rectangle underneath it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Choose color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2667000" y="12192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57200" y="0"/>
            <a:ext cx="1981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Insert Clip Art on your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ert clip 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856" y="228600"/>
            <a:ext cx="8626288" cy="5835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752600"/>
            <a:ext cx="25146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Click Insert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Clip Art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Then type in what picture you are looking for and hit search</a:t>
            </a:r>
            <a:endParaRPr lang="en-US" sz="3600" dirty="0"/>
          </a:p>
        </p:txBody>
      </p:sp>
      <p:sp>
        <p:nvSpPr>
          <p:cNvPr id="4" name="Down Arrow 3"/>
          <p:cNvSpPr/>
          <p:nvPr/>
        </p:nvSpPr>
        <p:spPr>
          <a:xfrm>
            <a:off x="1371600" y="0"/>
            <a:ext cx="27431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38200" y="1066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253</Words>
  <Application>Microsoft Office PowerPoint</Application>
  <PresentationFormat>On-screen Show (4:3)</PresentationFormat>
  <Paragraphs>63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Microsoft PowerPoint 2007</vt:lpstr>
      <vt:lpstr>Add fill Color to Box on slide</vt:lpstr>
      <vt:lpstr>Slide 3</vt:lpstr>
      <vt:lpstr>Select type of Font(Text ) you want</vt:lpstr>
      <vt:lpstr>Slide 5</vt:lpstr>
      <vt:lpstr>Add Color to your Font(Text)</vt:lpstr>
      <vt:lpstr>Slide 7</vt:lpstr>
      <vt:lpstr>Insert Clip Art on your slide</vt:lpstr>
      <vt:lpstr>Slide 9</vt:lpstr>
      <vt:lpstr>Add a Picture to your slide</vt:lpstr>
      <vt:lpstr>Slide 11</vt:lpstr>
      <vt:lpstr>Insert a Text Box on your slide</vt:lpstr>
      <vt:lpstr>Slide 13</vt:lpstr>
      <vt:lpstr>Insert a Shape to Your Slide</vt:lpstr>
      <vt:lpstr>Slide 15</vt:lpstr>
      <vt:lpstr>Add A New Slide</vt:lpstr>
      <vt:lpstr>Slide 17</vt:lpstr>
      <vt:lpstr>Add Color to a Shape</vt:lpstr>
      <vt:lpstr>Slide 19</vt:lpstr>
      <vt:lpstr>Use A Solid Color for your Background</vt:lpstr>
      <vt:lpstr>Slide 21</vt:lpstr>
      <vt:lpstr>Use a Texture for Your Slide Background</vt:lpstr>
      <vt:lpstr>Slide 23</vt:lpstr>
      <vt:lpstr>Add A Slide Transition</vt:lpstr>
      <vt:lpstr>Slide 25</vt:lpstr>
      <vt:lpstr>Slide 26</vt:lpstr>
      <vt:lpstr>View Your Slideshow</vt:lpstr>
      <vt:lpstr>Slide 28</vt:lpstr>
      <vt:lpstr>ADD WORD ART</vt:lpstr>
      <vt:lpstr>Slide 30</vt:lpstr>
      <vt:lpstr>Adding Animation</vt:lpstr>
      <vt:lpstr>Slide 32</vt:lpstr>
    </vt:vector>
  </TitlesOfParts>
  <Company>Spring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fill Color to Box on slide</dc:title>
  <dc:creator>jtharp</dc:creator>
  <cp:lastModifiedBy>strongk</cp:lastModifiedBy>
  <cp:revision>2</cp:revision>
  <dcterms:created xsi:type="dcterms:W3CDTF">2010-08-21T22:45:58Z</dcterms:created>
  <dcterms:modified xsi:type="dcterms:W3CDTF">2013-09-05T12:08:01Z</dcterms:modified>
</cp:coreProperties>
</file>